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3"/>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2" autoAdjust="0"/>
  </p:normalViewPr>
  <p:slideViewPr>
    <p:cSldViewPr>
      <p:cViewPr varScale="1">
        <p:scale>
          <a:sx n="86" d="100"/>
          <a:sy n="86" d="100"/>
        </p:scale>
        <p:origin x="56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9.xml" Type="http://schemas.openxmlformats.org/officeDocument/2006/relationships/slide"/><Relationship Id="rId11" Target="slides/slide10.xml" Type="http://schemas.openxmlformats.org/officeDocument/2006/relationships/slide"/><Relationship Id="rId12" Target="slides/slide11.xml" Type="http://schemas.openxmlformats.org/officeDocument/2006/relationships/slide"/><Relationship Id="rId13" Target="slides/slide12.xml" Type="http://schemas.openxmlformats.org/officeDocument/2006/relationships/slide"/><Relationship Id="rId14" Target="slides/slide13.xml" Type="http://schemas.openxmlformats.org/officeDocument/2006/relationships/slide"/><Relationship Id="rId15" Target="slides/slide14.xml" Type="http://schemas.openxmlformats.org/officeDocument/2006/relationships/slide"/><Relationship Id="rId16" Target="slides/slide15.xml" Type="http://schemas.openxmlformats.org/officeDocument/2006/relationships/slide"/><Relationship Id="rId17" Target="slides/slide16.xml" Type="http://schemas.openxmlformats.org/officeDocument/2006/relationships/slide"/><Relationship Id="rId18" Target="slides/slide17.xml" Type="http://schemas.openxmlformats.org/officeDocument/2006/relationships/slide"/><Relationship Id="rId19" Target="presProps.xml" Type="http://schemas.openxmlformats.org/officeDocument/2006/relationships/presProps"/><Relationship Id="rId20" Target="viewProps.xml" Type="http://schemas.openxmlformats.org/officeDocument/2006/relationships/viewProps"/><Relationship Id="rId21" Target="theme/theme1.xml" Type="http://schemas.openxmlformats.org/officeDocument/2006/relationships/theme"/><Relationship Id="rId22" Target="tableStyles.xml" Type="http://schemas.openxmlformats.org/officeDocument/2006/relationships/tableStyles"/><Relationship Id="rId23" Target="slides/slide18.xml" Type="http://schemas.openxmlformats.org/officeDocument/2006/relationships/slide"/><Relationship Id="rId3" Target="slides/slide2.xml" Type="http://schemas.openxmlformats.org/officeDocument/2006/relationships/slide"/><Relationship Id="rId4" Target="slides/slide3.xml" Type="http://schemas.openxmlformats.org/officeDocument/2006/relationships/slide"/><Relationship Id="rId5" Target="slides/slide4.xml" Type="http://schemas.openxmlformats.org/officeDocument/2006/relationships/slide"/><Relationship Id="rId6" Target="slides/slide5.xml" Type="http://schemas.openxmlformats.org/officeDocument/2006/relationships/slide"/><Relationship Id="rId7" Target="slides/slide6.xml" Type="http://schemas.openxmlformats.org/officeDocument/2006/relationships/slide"/><Relationship Id="rId8" Target="slides/slide7.xml" Type="http://schemas.openxmlformats.org/officeDocument/2006/relationships/slide"/><Relationship Id="rId9" Target="slides/slide8.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7"/>
          <p:cNvPicPr>
            <a:picLocks noChangeAspect="1"/>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20:22</a:t>
            </a:r>
            <a:r>
              <a:rPr lang="en-US" sz="3000">
                <a:solidFill>
                  <a:srgbClr val="FFFFFF"/>
                </a:solidFill>
                <a:cs typeface="Mandali"/>
              </a:rPr>
              <a:t> అయితే బాణములు నీకు అవతల నున్నవని నేను వానితో చెప్పినయెడల పారిపొమ్మని యెహోవా సెలవిచ్చుచున్నాడని తెలిసికొని నీవు ప్రయాణమై పోవలెను.</a:t>
            </a:r>
          </a:p>
          <a:p>
            <a:pPr algn="just">
              <a:lnSpc>
                <a:spcPct val="150000"/>
              </a:lnSpc>
              <a:buNone/>
            </a:pPr>
            <a:r>
              <a:rPr b="1" lang="en-US" sz="3000">
                <a:solidFill>
                  <a:srgbClr val="FFFFFF"/>
                </a:solidFill>
                <a:cs typeface="Mandali"/>
              </a:rPr>
              <a:t>20:23</a:t>
            </a:r>
            <a:r>
              <a:rPr lang="en-US" sz="3000">
                <a:solidFill>
                  <a:srgbClr val="FFFFFF"/>
                </a:solidFill>
                <a:cs typeface="Mandali"/>
              </a:rPr>
              <a:t> అయితే మనమిద్దరము మాటలాడిన సంగతిని జ్ఞాపకము చేసికొనుము; నీకును నాకును సర్వకాలము యెహోవాయే సాక్షి.</a:t>
            </a:r>
          </a:p>
          <a:p>
            <a:pPr algn="just">
              <a:lnSpc>
                <a:spcPct val="150000"/>
              </a:lnSpc>
              <a:buNone/>
            </a:pPr>
            <a:r>
              <a:rPr b="1" lang="en-US" sz="3000">
                <a:solidFill>
                  <a:srgbClr val="FFFFFF"/>
                </a:solidFill>
                <a:cs typeface="Mandali"/>
              </a:rPr>
              <a:t>20:24</a:t>
            </a:r>
            <a:r>
              <a:rPr lang="en-US" sz="3000">
                <a:solidFill>
                  <a:srgbClr val="FFFFFF"/>
                </a:solidFill>
                <a:cs typeface="Mandali"/>
              </a:rPr>
              <a:t> కాబట్టి దావీదు పొలములో దాగుకొనెను; అమావాస్య వచ్చినప్పుడు రాజు భోజనము చేయ కూర్చుండగా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20:25</a:t>
            </a:r>
            <a:r>
              <a:rPr lang="en-US" sz="3000">
                <a:solidFill>
                  <a:srgbClr val="FFFFFF"/>
                </a:solidFill>
                <a:cs typeface="Mandali"/>
              </a:rPr>
              <a:t> మునుపటివలెనే రాజు గోడదగ్గర నున్న స్థలమందు తన ఆసనముమీద కూర్చునియుండెను. యోనాతాను లేవగా అబ్నేరు సౌలునొద్ద కూర్చుండెను; అయితే దావీదు స్థలము ఖాళిగా నుండెను.</a:t>
            </a:r>
          </a:p>
          <a:p>
            <a:pPr algn="just">
              <a:lnSpc>
                <a:spcPct val="150000"/>
              </a:lnSpc>
              <a:buNone/>
            </a:pPr>
            <a:r>
              <a:rPr b="1" lang="en-US" sz="3000">
                <a:solidFill>
                  <a:srgbClr val="FFFFFF"/>
                </a:solidFill>
                <a:cs typeface="Mandali"/>
              </a:rPr>
              <a:t>20:26</a:t>
            </a:r>
            <a:r>
              <a:rPr lang="en-US" sz="3000">
                <a:solidFill>
                  <a:srgbClr val="FFFFFF"/>
                </a:solidFill>
                <a:cs typeface="Mandali"/>
              </a:rPr>
              <a:t> అయినను అతనికి ఏదో ఒకటి సంభవించినందున అతడు అపవిత్రుడై యుండునేమో, అతడు అపవిత్రుడై యుండుట యవశ్యమని సౌలు అనుకొని ఆ దినమున ఏమియు అనలేదు.</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a:xfrm>
            <a:off x="304800" y="1143000"/>
            <a:ext cx="11557000" cy="5715000"/>
          </a:xfrm>
        </p:spPr>
        <p:txBody>
          <a:bodyPr>
            <a:normAutofit fontScale="92500" lnSpcReduction="10000"/>
          </a:bodyPr>
          <a:lstStyle/>
          <a:p>
            <a:pPr algn="just">
              <a:lnSpc>
                <a:spcPct val="150000"/>
              </a:lnSpc>
              <a:buNone/>
            </a:pPr>
            <a:r>
              <a:rPr b="1" dirty="0" lang="en-US" sz="3000">
                <a:solidFill>
                  <a:srgbClr val="FFFFFF"/>
                </a:solidFill>
                <a:cs typeface="Mandali"/>
              </a:rPr>
              <a:t>20:27</a:t>
            </a:r>
            <a:r>
              <a:rPr dirty="0" lang="en-US" sz="3000">
                <a:solidFill>
                  <a:srgbClr val="FFFFFF"/>
                </a:solidFill>
                <a:cs typeface="Mandali"/>
              </a:rPr>
              <a:t> </a:t>
            </a:r>
            <a:r>
              <a:rPr dirty="0" err="1" lang="en-US" sz="3000">
                <a:solidFill>
                  <a:srgbClr val="FFFFFF"/>
                </a:solidFill>
                <a:cs typeface="Mandali"/>
              </a:rPr>
              <a:t>అయితే</a:t>
            </a:r>
            <a:r>
              <a:rPr dirty="0" lang="en-US" sz="3000">
                <a:solidFill>
                  <a:srgbClr val="FFFFFF"/>
                </a:solidFill>
                <a:cs typeface="Mandali"/>
              </a:rPr>
              <a:t> </a:t>
            </a:r>
            <a:r>
              <a:rPr dirty="0" err="1" lang="en-US" sz="3000">
                <a:solidFill>
                  <a:srgbClr val="FFFFFF"/>
                </a:solidFill>
                <a:cs typeface="Mandali"/>
              </a:rPr>
              <a:t>అమావాస్య</a:t>
            </a:r>
            <a:r>
              <a:rPr dirty="0" lang="en-US" sz="3000">
                <a:solidFill>
                  <a:srgbClr val="FFFFFF"/>
                </a:solidFill>
                <a:cs typeface="Mandali"/>
              </a:rPr>
              <a:t> </a:t>
            </a:r>
            <a:r>
              <a:rPr dirty="0" err="1" lang="en-US" sz="3000">
                <a:solidFill>
                  <a:srgbClr val="FFFFFF"/>
                </a:solidFill>
                <a:cs typeface="Mandali"/>
              </a:rPr>
              <a:t>పోయిన</a:t>
            </a:r>
            <a:r>
              <a:rPr dirty="0" lang="en-US" sz="3000">
                <a:solidFill>
                  <a:srgbClr val="FFFFFF"/>
                </a:solidFill>
                <a:cs typeface="Mandali"/>
              </a:rPr>
              <a:t> </a:t>
            </a:r>
            <a:r>
              <a:rPr dirty="0" err="1" lang="en-US" sz="3000">
                <a:solidFill>
                  <a:srgbClr val="FFFFFF"/>
                </a:solidFill>
                <a:cs typeface="Mandali"/>
              </a:rPr>
              <a:t>మరునాడు</a:t>
            </a:r>
            <a:r>
              <a:rPr dirty="0" lang="en-US" sz="3000">
                <a:solidFill>
                  <a:srgbClr val="FFFFFF"/>
                </a:solidFill>
                <a:cs typeface="Mandali"/>
              </a:rPr>
              <a:t>, </a:t>
            </a:r>
            <a:r>
              <a:rPr dirty="0" err="1" lang="en-US" sz="3000">
                <a:solidFill>
                  <a:srgbClr val="FFFFFF"/>
                </a:solidFill>
                <a:cs typeface="Mandali"/>
              </a:rPr>
              <a:t>అనగా</a:t>
            </a:r>
            <a:r>
              <a:rPr dirty="0" lang="en-US" sz="3000">
                <a:solidFill>
                  <a:srgbClr val="FFFFFF"/>
                </a:solidFill>
                <a:cs typeface="Mandali"/>
              </a:rPr>
              <a:t> </a:t>
            </a:r>
            <a:r>
              <a:rPr dirty="0" err="1" lang="en-US" sz="3000">
                <a:solidFill>
                  <a:srgbClr val="FFFFFF"/>
                </a:solidFill>
                <a:cs typeface="Mandali"/>
              </a:rPr>
              <a:t>రెండవ</a:t>
            </a:r>
            <a:r>
              <a:rPr dirty="0" lang="en-US" sz="3000">
                <a:solidFill>
                  <a:srgbClr val="FFFFFF"/>
                </a:solidFill>
                <a:cs typeface="Mandali"/>
              </a:rPr>
              <a:t> </a:t>
            </a:r>
            <a:r>
              <a:rPr dirty="0" err="1" lang="en-US" sz="3000">
                <a:solidFill>
                  <a:srgbClr val="FFFFFF"/>
                </a:solidFill>
                <a:cs typeface="Mandali"/>
              </a:rPr>
              <a:t>దినమున</a:t>
            </a:r>
            <a:r>
              <a:rPr dirty="0" lang="en-US" sz="3000">
                <a:solidFill>
                  <a:srgbClr val="FFFFFF"/>
                </a:solidFill>
                <a:cs typeface="Mandali"/>
              </a:rPr>
              <a:t> </a:t>
            </a:r>
            <a:r>
              <a:rPr dirty="0" err="1" lang="en-US" sz="3000">
                <a:solidFill>
                  <a:srgbClr val="FFFFFF"/>
                </a:solidFill>
                <a:cs typeface="Mandali"/>
              </a:rPr>
              <a:t>దావీదు</a:t>
            </a:r>
            <a:r>
              <a:rPr dirty="0" lang="en-US" sz="3000">
                <a:solidFill>
                  <a:srgbClr val="FFFFFF"/>
                </a:solidFill>
                <a:cs typeface="Mandali"/>
              </a:rPr>
              <a:t> </a:t>
            </a:r>
            <a:r>
              <a:rPr dirty="0" err="1" lang="en-US" sz="3000">
                <a:solidFill>
                  <a:srgbClr val="FFFFFF"/>
                </a:solidFill>
                <a:cs typeface="Mandali"/>
              </a:rPr>
              <a:t>స్థలములో</a:t>
            </a:r>
            <a:r>
              <a:rPr dirty="0" lang="en-US" sz="3000">
                <a:solidFill>
                  <a:srgbClr val="FFFFFF"/>
                </a:solidFill>
                <a:cs typeface="Mandali"/>
              </a:rPr>
              <a:t> </a:t>
            </a:r>
            <a:r>
              <a:rPr dirty="0" err="1" lang="en-US" sz="3000">
                <a:solidFill>
                  <a:srgbClr val="FFFFFF"/>
                </a:solidFill>
                <a:cs typeface="Mandali"/>
              </a:rPr>
              <a:t>ఎవడును</a:t>
            </a:r>
            <a:r>
              <a:rPr dirty="0" lang="en-US" sz="3000">
                <a:solidFill>
                  <a:srgbClr val="FFFFFF"/>
                </a:solidFill>
                <a:cs typeface="Mandali"/>
              </a:rPr>
              <a:t> </a:t>
            </a:r>
            <a:r>
              <a:rPr dirty="0" err="1" lang="en-US" sz="3000">
                <a:solidFill>
                  <a:srgbClr val="FFFFFF"/>
                </a:solidFill>
                <a:cs typeface="Mandali"/>
              </a:rPr>
              <a:t>లేకపోవుట</a:t>
            </a:r>
            <a:r>
              <a:rPr dirty="0" lang="en-US" sz="3000">
                <a:solidFill>
                  <a:srgbClr val="FFFFFF"/>
                </a:solidFill>
                <a:cs typeface="Mandali"/>
              </a:rPr>
              <a:t> </a:t>
            </a:r>
            <a:r>
              <a:rPr dirty="0" err="1" lang="en-US" sz="3000">
                <a:solidFill>
                  <a:srgbClr val="FFFFFF"/>
                </a:solidFill>
                <a:cs typeface="Mandali"/>
              </a:rPr>
              <a:t>చూచి</a:t>
            </a:r>
            <a:r>
              <a:rPr dirty="0" lang="en-US" sz="3000">
                <a:solidFill>
                  <a:srgbClr val="FFFFFF"/>
                </a:solidFill>
                <a:cs typeface="Mandali"/>
              </a:rPr>
              <a:t> </a:t>
            </a:r>
            <a:r>
              <a:rPr dirty="0" err="1" lang="en-US" sz="3000">
                <a:solidFill>
                  <a:srgbClr val="FFFFFF"/>
                </a:solidFill>
                <a:cs typeface="Mandali"/>
              </a:rPr>
              <a:t>సౌలు</a:t>
            </a:r>
            <a:r>
              <a:rPr dirty="0" lang="en-US" sz="3000">
                <a:solidFill>
                  <a:srgbClr val="FFFFFF"/>
                </a:solidFill>
                <a:cs typeface="Mandali"/>
              </a:rPr>
              <a:t> </a:t>
            </a:r>
            <a:r>
              <a:rPr dirty="0" err="1" lang="en-US" sz="3000">
                <a:solidFill>
                  <a:srgbClr val="FFFFFF"/>
                </a:solidFill>
                <a:cs typeface="Mandali"/>
              </a:rPr>
              <a:t>నిన్నయు</a:t>
            </a:r>
            <a:r>
              <a:rPr dirty="0" lang="en-US" sz="3000">
                <a:solidFill>
                  <a:srgbClr val="FFFFFF"/>
                </a:solidFill>
                <a:cs typeface="Mandali"/>
              </a:rPr>
              <a:t> </a:t>
            </a:r>
            <a:r>
              <a:rPr dirty="0" err="1" lang="en-US" sz="3000">
                <a:solidFill>
                  <a:srgbClr val="FFFFFF"/>
                </a:solidFill>
                <a:cs typeface="Mandali"/>
              </a:rPr>
              <a:t>నేడును</a:t>
            </a:r>
            <a:r>
              <a:rPr dirty="0" lang="en-US" sz="3000">
                <a:solidFill>
                  <a:srgbClr val="FFFFFF"/>
                </a:solidFill>
                <a:cs typeface="Mandali"/>
              </a:rPr>
              <a:t> </a:t>
            </a:r>
            <a:r>
              <a:rPr dirty="0" err="1" lang="en-US" sz="3000">
                <a:solidFill>
                  <a:srgbClr val="FFFFFF"/>
                </a:solidFill>
                <a:cs typeface="Mandali"/>
              </a:rPr>
              <a:t>యెష్షయి</a:t>
            </a:r>
            <a:r>
              <a:rPr dirty="0" lang="en-US" sz="3000">
                <a:solidFill>
                  <a:srgbClr val="FFFFFF"/>
                </a:solidFill>
                <a:cs typeface="Mandali"/>
              </a:rPr>
              <a:t> </a:t>
            </a:r>
            <a:r>
              <a:rPr dirty="0" err="1" lang="en-US" sz="3000">
                <a:solidFill>
                  <a:srgbClr val="FFFFFF"/>
                </a:solidFill>
                <a:cs typeface="Mandali"/>
              </a:rPr>
              <a:t>కుమారుడు</a:t>
            </a:r>
            <a:r>
              <a:rPr dirty="0" lang="en-US" sz="3000">
                <a:solidFill>
                  <a:srgbClr val="FFFFFF"/>
                </a:solidFill>
                <a:cs typeface="Mandali"/>
              </a:rPr>
              <a:t> </a:t>
            </a:r>
            <a:r>
              <a:rPr dirty="0" err="1" lang="en-US" sz="3000">
                <a:solidFill>
                  <a:srgbClr val="FFFFFF"/>
                </a:solidFill>
                <a:cs typeface="Mandali"/>
              </a:rPr>
              <a:t>భోజనమునకు</a:t>
            </a:r>
            <a:r>
              <a:rPr dirty="0" lang="en-US" sz="3000">
                <a:solidFill>
                  <a:srgbClr val="FFFFFF"/>
                </a:solidFill>
                <a:cs typeface="Mandali"/>
              </a:rPr>
              <a:t> </a:t>
            </a:r>
            <a:r>
              <a:rPr dirty="0" err="1" lang="en-US" sz="3000">
                <a:solidFill>
                  <a:srgbClr val="FFFFFF"/>
                </a:solidFill>
                <a:cs typeface="Mandali"/>
              </a:rPr>
              <a:t>రాకపోవుట</a:t>
            </a:r>
            <a:r>
              <a:rPr dirty="0" lang="en-US" sz="3000">
                <a:solidFill>
                  <a:srgbClr val="FFFFFF"/>
                </a:solidFill>
                <a:cs typeface="Mandali"/>
              </a:rPr>
              <a:t> </a:t>
            </a:r>
            <a:r>
              <a:rPr dirty="0" err="1" lang="en-US" sz="3000">
                <a:solidFill>
                  <a:srgbClr val="FFFFFF"/>
                </a:solidFill>
                <a:cs typeface="Mandali"/>
              </a:rPr>
              <a:t>ఏమని</a:t>
            </a:r>
            <a:r>
              <a:rPr dirty="0" lang="en-US" sz="3000">
                <a:solidFill>
                  <a:srgbClr val="FFFFFF"/>
                </a:solidFill>
                <a:cs typeface="Mandali"/>
              </a:rPr>
              <a:t> </a:t>
            </a:r>
            <a:r>
              <a:rPr dirty="0" err="1" lang="en-US" sz="3000">
                <a:solidFill>
                  <a:srgbClr val="FFFFFF"/>
                </a:solidFill>
                <a:cs typeface="Mandali"/>
              </a:rPr>
              <a:t>యోనాతాను</a:t>
            </a:r>
            <a:r>
              <a:rPr dirty="0" lang="en-US" sz="3000">
                <a:solidFill>
                  <a:srgbClr val="FFFFFF"/>
                </a:solidFill>
                <a:cs typeface="Mandali"/>
              </a:rPr>
              <a:t> </a:t>
            </a:r>
            <a:r>
              <a:rPr dirty="0" err="1" lang="en-US" sz="3000">
                <a:solidFill>
                  <a:srgbClr val="FFFFFF"/>
                </a:solidFill>
                <a:cs typeface="Mandali"/>
              </a:rPr>
              <a:t>నడుగగా</a:t>
            </a:r>
            <a:endParaRPr dirty="0" lang="en-US" sz="3000">
              <a:solidFill>
                <a:srgbClr val="FFFFFF"/>
              </a:solidFill>
              <a:cs typeface="Mandali"/>
            </a:endParaRPr>
          </a:p>
          <a:p>
            <a:pPr algn="just">
              <a:lnSpc>
                <a:spcPct val="150000"/>
              </a:lnSpc>
              <a:buNone/>
            </a:pPr>
            <a:r>
              <a:rPr b="1" dirty="0" lang="en-US" sz="3000">
                <a:solidFill>
                  <a:srgbClr val="FFFFFF"/>
                </a:solidFill>
                <a:cs typeface="Mandali"/>
              </a:rPr>
              <a:t>20:28</a:t>
            </a:r>
            <a:r>
              <a:rPr dirty="0" lang="en-US" sz="3000">
                <a:solidFill>
                  <a:srgbClr val="FFFFFF"/>
                </a:solidFill>
                <a:cs typeface="Mandali"/>
              </a:rPr>
              <a:t> </a:t>
            </a:r>
            <a:r>
              <a:rPr dirty="0" err="1" lang="en-US" sz="3000">
                <a:solidFill>
                  <a:srgbClr val="FFFFFF"/>
                </a:solidFill>
                <a:cs typeface="Mandali"/>
              </a:rPr>
              <a:t>యోనాతాను</a:t>
            </a:r>
            <a:r>
              <a:rPr dirty="0" lang="en-US" sz="3000">
                <a:solidFill>
                  <a:srgbClr val="FFFFFF"/>
                </a:solidFill>
                <a:cs typeface="Mandali"/>
              </a:rPr>
              <a:t> </a:t>
            </a:r>
            <a:r>
              <a:rPr dirty="0" err="1" lang="en-US" sz="3000">
                <a:solidFill>
                  <a:srgbClr val="FFFFFF"/>
                </a:solidFill>
                <a:cs typeface="Mandali"/>
              </a:rPr>
              <a:t>దావీదు</a:t>
            </a:r>
            <a:r>
              <a:rPr dirty="0" lang="en-US" sz="3000">
                <a:solidFill>
                  <a:srgbClr val="FFFFFF"/>
                </a:solidFill>
                <a:cs typeface="Mandali"/>
              </a:rPr>
              <a:t> </a:t>
            </a:r>
            <a:r>
              <a:rPr dirty="0" err="1" lang="en-US" sz="3000">
                <a:solidFill>
                  <a:srgbClr val="FFFFFF"/>
                </a:solidFill>
                <a:cs typeface="Mandali"/>
              </a:rPr>
              <a:t>బేత్లెహేమునకు</a:t>
            </a:r>
            <a:r>
              <a:rPr dirty="0" lang="en-US" sz="3000">
                <a:solidFill>
                  <a:srgbClr val="FFFFFF"/>
                </a:solidFill>
                <a:cs typeface="Mandali"/>
              </a:rPr>
              <a:t> </a:t>
            </a:r>
            <a:r>
              <a:rPr dirty="0" err="1" lang="en-US" sz="3000">
                <a:solidFill>
                  <a:srgbClr val="FFFFFF"/>
                </a:solidFill>
                <a:cs typeface="Mandali"/>
              </a:rPr>
              <a:t>పోవలెనని</a:t>
            </a:r>
            <a:r>
              <a:rPr dirty="0" lang="en-US" sz="3000">
                <a:solidFill>
                  <a:srgbClr val="FFFFFF"/>
                </a:solidFill>
                <a:cs typeface="Mandali"/>
              </a:rPr>
              <a:t> </a:t>
            </a:r>
            <a:r>
              <a:rPr dirty="0" err="1" lang="en-US" sz="3000">
                <a:solidFill>
                  <a:srgbClr val="FFFFFF"/>
                </a:solidFill>
                <a:cs typeface="Mandali"/>
              </a:rPr>
              <a:t>కోరి</a:t>
            </a:r>
            <a:endParaRPr dirty="0" lang="en-US" sz="3000">
              <a:solidFill>
                <a:srgbClr val="FFFFFF"/>
              </a:solidFill>
              <a:cs typeface="Mandali"/>
            </a:endParaRPr>
          </a:p>
          <a:p>
            <a:pPr algn="just">
              <a:lnSpc>
                <a:spcPct val="150000"/>
              </a:lnSpc>
              <a:buNone/>
            </a:pPr>
            <a:r>
              <a:rPr b="1" dirty="0" lang="en-US" sz="3000">
                <a:solidFill>
                  <a:srgbClr val="FFFFFF"/>
                </a:solidFill>
                <a:cs typeface="Mandali"/>
              </a:rPr>
              <a:t>20:29</a:t>
            </a:r>
            <a:r>
              <a:rPr dirty="0" lang="en-US" sz="3000">
                <a:solidFill>
                  <a:srgbClr val="FFFFFF"/>
                </a:solidFill>
                <a:cs typeface="Mandali"/>
              </a:rPr>
              <a:t> </a:t>
            </a:r>
            <a:r>
              <a:rPr dirty="0" err="1" lang="en-US" sz="3000">
                <a:solidFill>
                  <a:srgbClr val="FFFFFF"/>
                </a:solidFill>
                <a:cs typeface="Mandali"/>
              </a:rPr>
              <a:t>దయచేసి</a:t>
            </a:r>
            <a:r>
              <a:rPr dirty="0" lang="en-US" sz="3000">
                <a:solidFill>
                  <a:srgbClr val="FFFFFF"/>
                </a:solidFill>
                <a:cs typeface="Mandali"/>
              </a:rPr>
              <a:t> </a:t>
            </a:r>
            <a:r>
              <a:rPr dirty="0" err="1" lang="en-US" sz="3000">
                <a:solidFill>
                  <a:srgbClr val="FFFFFF"/>
                </a:solidFill>
                <a:cs typeface="Mandali"/>
              </a:rPr>
              <a:t>నన్ను</a:t>
            </a:r>
            <a:r>
              <a:rPr dirty="0" lang="en-US" sz="3000">
                <a:solidFill>
                  <a:srgbClr val="FFFFFF"/>
                </a:solidFill>
                <a:cs typeface="Mandali"/>
              </a:rPr>
              <a:t> </a:t>
            </a:r>
            <a:r>
              <a:rPr dirty="0" err="1" lang="en-US" sz="3000">
                <a:solidFill>
                  <a:srgbClr val="FFFFFF"/>
                </a:solidFill>
                <a:cs typeface="Mandali"/>
              </a:rPr>
              <a:t>పోనిమ్ము</a:t>
            </a:r>
            <a:r>
              <a:rPr dirty="0" lang="en-US" sz="3000">
                <a:solidFill>
                  <a:srgbClr val="FFFFFF"/>
                </a:solidFill>
                <a:cs typeface="Mandali"/>
              </a:rPr>
              <a:t>, </a:t>
            </a:r>
            <a:r>
              <a:rPr dirty="0" err="1" lang="en-US" sz="3000">
                <a:solidFill>
                  <a:srgbClr val="FFFFFF"/>
                </a:solidFill>
                <a:cs typeface="Mandali"/>
              </a:rPr>
              <a:t>పట్టణమందు</a:t>
            </a:r>
            <a:r>
              <a:rPr dirty="0" lang="en-US" sz="3000">
                <a:solidFill>
                  <a:srgbClr val="FFFFFF"/>
                </a:solidFill>
                <a:cs typeface="Mandali"/>
              </a:rPr>
              <a:t> </a:t>
            </a:r>
            <a:r>
              <a:rPr dirty="0" err="1" lang="en-US" sz="3000">
                <a:solidFill>
                  <a:srgbClr val="FFFFFF"/>
                </a:solidFill>
                <a:cs typeface="Mandali"/>
              </a:rPr>
              <a:t>మా</a:t>
            </a:r>
            <a:r>
              <a:rPr dirty="0" lang="en-US" sz="3000">
                <a:solidFill>
                  <a:srgbClr val="FFFFFF"/>
                </a:solidFill>
                <a:cs typeface="Mandali"/>
              </a:rPr>
              <a:t> </a:t>
            </a:r>
            <a:r>
              <a:rPr dirty="0" err="1" lang="en-US" sz="3000">
                <a:solidFill>
                  <a:srgbClr val="FFFFFF"/>
                </a:solidFill>
                <a:cs typeface="Mandali"/>
              </a:rPr>
              <a:t>యింటివారు</a:t>
            </a:r>
            <a:r>
              <a:rPr dirty="0" lang="en-US" sz="3000">
                <a:solidFill>
                  <a:srgbClr val="FFFFFF"/>
                </a:solidFill>
                <a:cs typeface="Mandali"/>
              </a:rPr>
              <a:t> </a:t>
            </a:r>
            <a:r>
              <a:rPr dirty="0" err="1" lang="en-US" sz="3000">
                <a:solidFill>
                  <a:srgbClr val="FFFFFF"/>
                </a:solidFill>
                <a:cs typeface="Mandali"/>
              </a:rPr>
              <a:t>బలి</a:t>
            </a:r>
            <a:r>
              <a:rPr dirty="0" lang="en-US" sz="3000">
                <a:solidFill>
                  <a:srgbClr val="FFFFFF"/>
                </a:solidFill>
                <a:cs typeface="Mandali"/>
              </a:rPr>
              <a:t> </a:t>
            </a:r>
            <a:r>
              <a:rPr dirty="0" err="1" lang="en-US" sz="3000">
                <a:solidFill>
                  <a:srgbClr val="FFFFFF"/>
                </a:solidFill>
                <a:cs typeface="Mandali"/>
              </a:rPr>
              <a:t>అర్పింపబోవుచున్నారు</a:t>
            </a:r>
            <a:r>
              <a:rPr dirty="0" lang="en-US" sz="3000">
                <a:solidFill>
                  <a:srgbClr val="FFFFFF"/>
                </a:solidFill>
                <a:cs typeface="Mandali"/>
              </a:rPr>
              <a:t> </a:t>
            </a:r>
            <a:r>
              <a:rPr dirty="0" err="1" lang="en-US" sz="3000">
                <a:solidFill>
                  <a:srgbClr val="FFFFFF"/>
                </a:solidFill>
                <a:cs typeface="Mandali"/>
              </a:rPr>
              <a:t>నీవును</a:t>
            </a:r>
            <a:r>
              <a:rPr dirty="0" lang="en-US" sz="3000">
                <a:solidFill>
                  <a:srgbClr val="FFFFFF"/>
                </a:solidFill>
                <a:cs typeface="Mandali"/>
              </a:rPr>
              <a:t> </a:t>
            </a:r>
            <a:r>
              <a:rPr dirty="0" err="1" lang="en-US" sz="3000">
                <a:solidFill>
                  <a:srgbClr val="FFFFFF"/>
                </a:solidFill>
                <a:cs typeface="Mandali"/>
              </a:rPr>
              <a:t>రావలెనని</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సహోదరుడు</a:t>
            </a:r>
            <a:r>
              <a:rPr dirty="0" lang="en-US" sz="3000">
                <a:solidFill>
                  <a:srgbClr val="FFFFFF"/>
                </a:solidFill>
                <a:cs typeface="Mandali"/>
              </a:rPr>
              <a:t> </a:t>
            </a:r>
            <a:r>
              <a:rPr dirty="0" err="1" lang="en-US" sz="3000">
                <a:solidFill>
                  <a:srgbClr val="FFFFFF"/>
                </a:solidFill>
                <a:cs typeface="Mandali"/>
              </a:rPr>
              <a:t>నాకు</a:t>
            </a:r>
            <a:r>
              <a:rPr dirty="0" lang="en-US" sz="3000">
                <a:solidFill>
                  <a:srgbClr val="FFFFFF"/>
                </a:solidFill>
                <a:cs typeface="Mandali"/>
              </a:rPr>
              <a:t> </a:t>
            </a:r>
            <a:r>
              <a:rPr dirty="0" err="1" lang="en-US" sz="3000">
                <a:solidFill>
                  <a:srgbClr val="FFFFFF"/>
                </a:solidFill>
                <a:cs typeface="Mandali"/>
              </a:rPr>
              <a:t>ఆజ్ఞాపించెను</a:t>
            </a:r>
            <a:r>
              <a:rPr dirty="0" lang="en-US" sz="3000">
                <a:solidFill>
                  <a:srgbClr val="FFFFFF"/>
                </a:solidFill>
                <a:cs typeface="Mandali"/>
              </a:rPr>
              <a:t> </a:t>
            </a:r>
            <a:r>
              <a:rPr dirty="0" err="1" lang="en-US" sz="3000">
                <a:solidFill>
                  <a:srgbClr val="FFFFFF"/>
                </a:solidFill>
                <a:cs typeface="Mandali"/>
              </a:rPr>
              <a:t>గనుక</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దృష్టికి</a:t>
            </a:r>
            <a:r>
              <a:rPr dirty="0" lang="en-US" sz="3000">
                <a:solidFill>
                  <a:srgbClr val="FFFFFF"/>
                </a:solidFill>
                <a:cs typeface="Mandali"/>
              </a:rPr>
              <a:t> </a:t>
            </a:r>
            <a:r>
              <a:rPr dirty="0" err="1" lang="en-US" sz="3000">
                <a:solidFill>
                  <a:srgbClr val="FFFFFF"/>
                </a:solidFill>
                <a:cs typeface="Mandali"/>
              </a:rPr>
              <a:t>నేను</a:t>
            </a:r>
            <a:r>
              <a:rPr dirty="0" lang="en-US" sz="3000">
                <a:solidFill>
                  <a:srgbClr val="FFFFFF"/>
                </a:solidFill>
                <a:cs typeface="Mandali"/>
              </a:rPr>
              <a:t> </a:t>
            </a:r>
            <a:r>
              <a:rPr dirty="0" err="1" lang="en-US" sz="3000">
                <a:solidFill>
                  <a:srgbClr val="FFFFFF"/>
                </a:solidFill>
                <a:cs typeface="Mandali"/>
              </a:rPr>
              <a:t>దయపొందిన</a:t>
            </a:r>
            <a:r>
              <a:rPr dirty="0" lang="en-US" sz="3000">
                <a:solidFill>
                  <a:srgbClr val="FFFFFF"/>
                </a:solidFill>
                <a:cs typeface="Mandali"/>
              </a:rPr>
              <a:t> </a:t>
            </a:r>
            <a:r>
              <a:rPr dirty="0" err="1" lang="en-US" sz="3000">
                <a:solidFill>
                  <a:srgbClr val="FFFFFF"/>
                </a:solidFill>
                <a:cs typeface="Mandali"/>
              </a:rPr>
              <a:t>వాడనైతే</a:t>
            </a:r>
            <a:r>
              <a:rPr dirty="0" lang="en-US" sz="3000">
                <a:solidFill>
                  <a:srgbClr val="FFFFFF"/>
                </a:solidFill>
                <a:cs typeface="Mandali"/>
              </a:rPr>
              <a:t> </a:t>
            </a:r>
            <a:r>
              <a:rPr dirty="0" err="1" lang="en-US" sz="3000">
                <a:solidFill>
                  <a:srgbClr val="FFFFFF"/>
                </a:solidFill>
                <a:cs typeface="Mandali"/>
              </a:rPr>
              <a:t>నేను</a:t>
            </a:r>
            <a:r>
              <a:rPr dirty="0" lang="en-US" sz="3000">
                <a:solidFill>
                  <a:srgbClr val="FFFFFF"/>
                </a:solidFill>
                <a:cs typeface="Mandali"/>
              </a:rPr>
              <a:t> </a:t>
            </a:r>
            <a:r>
              <a:rPr dirty="0" err="1" lang="en-US" sz="3000">
                <a:solidFill>
                  <a:srgbClr val="FFFFFF"/>
                </a:solidFill>
                <a:cs typeface="Mandali"/>
              </a:rPr>
              <a:t>వెళ్లి</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సహోదరులను</a:t>
            </a:r>
            <a:r>
              <a:rPr dirty="0" lang="en-US" sz="3000">
                <a:solidFill>
                  <a:srgbClr val="FFFFFF"/>
                </a:solidFill>
                <a:cs typeface="Mandali"/>
              </a:rPr>
              <a:t> </a:t>
            </a:r>
            <a:r>
              <a:rPr dirty="0" err="1" lang="en-US" sz="3000">
                <a:solidFill>
                  <a:srgbClr val="FFFFFF"/>
                </a:solidFill>
                <a:cs typeface="Mandali"/>
              </a:rPr>
              <a:t>దర్శించునట్లుగా</a:t>
            </a:r>
            <a:r>
              <a:rPr dirty="0" lang="en-US" sz="3000">
                <a:solidFill>
                  <a:srgbClr val="FFFFFF"/>
                </a:solidFill>
                <a:cs typeface="Mandali"/>
              </a:rPr>
              <a:t> </a:t>
            </a:r>
            <a:r>
              <a:rPr dirty="0" err="1" lang="en-US" sz="3000">
                <a:solidFill>
                  <a:srgbClr val="FFFFFF"/>
                </a:solidFill>
                <a:cs typeface="Mandali"/>
              </a:rPr>
              <a:t>నాకు</a:t>
            </a:r>
            <a:r>
              <a:rPr dirty="0" lang="en-US" sz="3000">
                <a:solidFill>
                  <a:srgbClr val="FFFFFF"/>
                </a:solidFill>
                <a:cs typeface="Mandali"/>
              </a:rPr>
              <a:t> </a:t>
            </a:r>
            <a:r>
              <a:rPr dirty="0" err="1" lang="en-US" sz="3000">
                <a:solidFill>
                  <a:srgbClr val="FFFFFF"/>
                </a:solidFill>
                <a:cs typeface="Mandali"/>
              </a:rPr>
              <a:t>సెలవిమ్మని</a:t>
            </a:r>
            <a:r>
              <a:rPr dirty="0" lang="en-US" sz="3000">
                <a:solidFill>
                  <a:srgbClr val="FFFFFF"/>
                </a:solidFill>
                <a:cs typeface="Mandali"/>
              </a:rPr>
              <a:t> </a:t>
            </a:r>
            <a:r>
              <a:rPr dirty="0" err="1" lang="en-US" sz="3000">
                <a:solidFill>
                  <a:srgbClr val="FFFFFF"/>
                </a:solidFill>
                <a:cs typeface="Mandali"/>
              </a:rPr>
              <a:t>బ్రతిమాలుకొని</a:t>
            </a:r>
            <a:r>
              <a:rPr dirty="0" lang="en-US" sz="3000">
                <a:solidFill>
                  <a:srgbClr val="FFFFFF"/>
                </a:solidFill>
                <a:cs typeface="Mandali"/>
              </a:rPr>
              <a:t> </a:t>
            </a:r>
            <a:r>
              <a:rPr dirty="0" err="1" lang="en-US" sz="3000">
                <a:solidFill>
                  <a:srgbClr val="FFFFFF"/>
                </a:solidFill>
                <a:cs typeface="Mandali"/>
              </a:rPr>
              <a:t>నాయొద్ద</a:t>
            </a:r>
            <a:r>
              <a:rPr dirty="0" lang="en-US" sz="3000">
                <a:solidFill>
                  <a:srgbClr val="FFFFFF"/>
                </a:solidFill>
                <a:cs typeface="Mandali"/>
              </a:rPr>
              <a:t> </a:t>
            </a:r>
            <a:r>
              <a:rPr dirty="0" err="1" lang="en-US" sz="3000">
                <a:solidFill>
                  <a:srgbClr val="FFFFFF"/>
                </a:solidFill>
                <a:cs typeface="Mandali"/>
              </a:rPr>
              <a:t>సెలవు</a:t>
            </a:r>
            <a:r>
              <a:rPr dirty="0" lang="en-US" sz="3000">
                <a:solidFill>
                  <a:srgbClr val="FFFFFF"/>
                </a:solidFill>
                <a:cs typeface="Mandali"/>
              </a:rPr>
              <a:t> </a:t>
            </a:r>
            <a:r>
              <a:rPr dirty="0" err="1" lang="en-US" sz="3000">
                <a:solidFill>
                  <a:srgbClr val="FFFFFF"/>
                </a:solidFill>
                <a:cs typeface="Mandali"/>
              </a:rPr>
              <a:t>తీసికొనెను</a:t>
            </a:r>
            <a:r>
              <a:rPr dirty="0" lang="en-US" sz="3000">
                <a:solidFill>
                  <a:srgbClr val="FFFFFF"/>
                </a:solidFill>
                <a:cs typeface="Mandali"/>
              </a:rPr>
              <a:t>; </a:t>
            </a:r>
            <a:r>
              <a:rPr dirty="0" err="1" lang="en-US" sz="3000">
                <a:solidFill>
                  <a:srgbClr val="FFFFFF"/>
                </a:solidFill>
                <a:cs typeface="Mandali"/>
              </a:rPr>
              <a:t>అందునిమిత్తమే</a:t>
            </a:r>
            <a:r>
              <a:rPr dirty="0" lang="en-US" sz="3000">
                <a:solidFill>
                  <a:srgbClr val="FFFFFF"/>
                </a:solidFill>
                <a:cs typeface="Mandali"/>
              </a:rPr>
              <a:t> </a:t>
            </a:r>
            <a:r>
              <a:rPr dirty="0" err="1" lang="en-US" sz="3000">
                <a:solidFill>
                  <a:srgbClr val="FFFFFF"/>
                </a:solidFill>
                <a:cs typeface="Mandali"/>
              </a:rPr>
              <a:t>అతడు</a:t>
            </a:r>
            <a:r>
              <a:rPr dirty="0" lang="en-US" sz="3000">
                <a:solidFill>
                  <a:srgbClr val="FFFFFF"/>
                </a:solidFill>
                <a:cs typeface="Mandali"/>
              </a:rPr>
              <a:t> </a:t>
            </a:r>
            <a:r>
              <a:rPr dirty="0" err="1" lang="en-US" sz="3000">
                <a:solidFill>
                  <a:srgbClr val="FFFFFF"/>
                </a:solidFill>
                <a:cs typeface="Mandali"/>
              </a:rPr>
              <a:t>రాజు</a:t>
            </a:r>
            <a:r>
              <a:rPr dirty="0" lang="en-US" sz="3000">
                <a:solidFill>
                  <a:srgbClr val="FFFFFF"/>
                </a:solidFill>
                <a:cs typeface="Mandali"/>
              </a:rPr>
              <a:t> </a:t>
            </a:r>
            <a:r>
              <a:rPr dirty="0" err="1" lang="en-US" sz="3000">
                <a:solidFill>
                  <a:srgbClr val="FFFFFF"/>
                </a:solidFill>
                <a:cs typeface="Mandali"/>
              </a:rPr>
              <a:t>భోజనపు</a:t>
            </a:r>
            <a:r>
              <a:rPr dirty="0" lang="en-US" sz="3000">
                <a:solidFill>
                  <a:srgbClr val="FFFFFF"/>
                </a:solidFill>
                <a:cs typeface="Mandali"/>
              </a:rPr>
              <a:t> </a:t>
            </a:r>
            <a:r>
              <a:rPr dirty="0" err="1" lang="en-US" sz="3000">
                <a:solidFill>
                  <a:srgbClr val="FFFFFF"/>
                </a:solidFill>
                <a:cs typeface="Mandali"/>
              </a:rPr>
              <a:t>బల్లయొద్దకు</a:t>
            </a:r>
            <a:r>
              <a:rPr dirty="0" lang="en-US" sz="3000">
                <a:solidFill>
                  <a:srgbClr val="FFFFFF"/>
                </a:solidFill>
                <a:cs typeface="Mandali"/>
              </a:rPr>
              <a:t> </a:t>
            </a:r>
            <a:r>
              <a:rPr dirty="0" err="1" lang="en-US" sz="3000">
                <a:solidFill>
                  <a:srgbClr val="FFFFFF"/>
                </a:solidFill>
                <a:cs typeface="Mandali"/>
              </a:rPr>
              <a:t>రాలేదని</a:t>
            </a:r>
            <a:r>
              <a:rPr dirty="0" lang="en-US" sz="3000">
                <a:solidFill>
                  <a:srgbClr val="FFFFFF"/>
                </a:solidFill>
                <a:cs typeface="Mandali"/>
              </a:rPr>
              <a:t> </a:t>
            </a:r>
            <a:r>
              <a:rPr dirty="0" err="1" lang="en-US" sz="3000">
                <a:solidFill>
                  <a:srgbClr val="FFFFFF"/>
                </a:solidFill>
                <a:cs typeface="Mandali"/>
              </a:rPr>
              <a:t>సౌలుతో</a:t>
            </a:r>
            <a:r>
              <a:rPr dirty="0" lang="en-US" sz="3000">
                <a:solidFill>
                  <a:srgbClr val="FFFFFF"/>
                </a:solidFill>
                <a:cs typeface="Mandali"/>
              </a:rPr>
              <a:t> </a:t>
            </a:r>
            <a:r>
              <a:rPr dirty="0" err="1" lang="en-US" sz="3000">
                <a:solidFill>
                  <a:srgbClr val="FFFFFF"/>
                </a:solidFill>
                <a:cs typeface="Mandali"/>
              </a:rPr>
              <a:t>చెప్పగా</a:t>
            </a:r>
            <a:endParaRPr dirty="0" lang="en-US" sz="3000">
              <a:solidFill>
                <a:srgbClr val="FFFFFF"/>
              </a:solidFill>
              <a:cs typeface="Mandali"/>
            </a:endParaRP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20:30</a:t>
            </a:r>
            <a:r>
              <a:rPr lang="en-US" sz="3000">
                <a:solidFill>
                  <a:srgbClr val="FFFFFF"/>
                </a:solidFill>
                <a:cs typeface="Mandali"/>
              </a:rPr>
              <a:t> సౌలు యోనాతానుమీద బహుగా కోపపడి ఆగడగొట్టుదాని కొడుకా, నీకును నీ తల్లి మానమునకును సిగ్గు కలుగునట్లుగా నీవు యెష్షయి కుమారుని స్వీకరించిన సంగతి నాకు తెలిసినది కాదా?</a:t>
            </a:r>
          </a:p>
          <a:p>
            <a:pPr algn="just">
              <a:lnSpc>
                <a:spcPct val="150000"/>
              </a:lnSpc>
              <a:buNone/>
            </a:pPr>
            <a:r>
              <a:rPr b="1" lang="en-US" sz="3000">
                <a:solidFill>
                  <a:srgbClr val="FFFFFF"/>
                </a:solidFill>
                <a:cs typeface="Mandali"/>
              </a:rPr>
              <a:t>20:31</a:t>
            </a:r>
            <a:r>
              <a:rPr lang="en-US" sz="3000">
                <a:solidFill>
                  <a:srgbClr val="FFFFFF"/>
                </a:solidFill>
                <a:cs typeface="Mandali"/>
              </a:rPr>
              <a:t> యెష్షయి కుమారుడు భూమిమీద బ్రదుకునంత కాలము నీకైనను నీ రాజ్యమునకైనను స్థిరత కలుగదు గదా; కాబట్టి నీవు వర్తమానము పంపి అతనిని నా దగ్గరకు రప్పించుము, నిజముగా అతడు మరణమునకర్హుడని చెప్పెను.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20:32</a:t>
            </a:r>
            <a:r>
              <a:rPr lang="en-US" sz="3000">
                <a:solidFill>
                  <a:srgbClr val="FFFFFF"/>
                </a:solidFill>
                <a:cs typeface="Mandali"/>
              </a:rPr>
              <a:t> అంతట యోనాతాను అతడెందుకు మరణ శిక్ష నొందవలెను? అతడు ఏమి చేసెనని సౌలు నడుగగా</a:t>
            </a:r>
          </a:p>
          <a:p>
            <a:pPr algn="just">
              <a:lnSpc>
                <a:spcPct val="150000"/>
              </a:lnSpc>
              <a:buNone/>
            </a:pPr>
            <a:r>
              <a:rPr b="1" lang="en-US" sz="3000">
                <a:solidFill>
                  <a:srgbClr val="FFFFFF"/>
                </a:solidFill>
                <a:cs typeface="Mandali"/>
              </a:rPr>
              <a:t>20:33</a:t>
            </a:r>
            <a:r>
              <a:rPr lang="en-US" sz="3000">
                <a:solidFill>
                  <a:srgbClr val="FFFFFF"/>
                </a:solidFill>
                <a:cs typeface="Mandali"/>
              </a:rPr>
              <a:t> సౌలు అతనిని పొడువవలెనని యీటె విసిరెను; అందువలన తన తండ్రి దావీదును చంపనుద్దేశము గలిగియున్నాడని యోనాతాను తెలిసికొని</a:t>
            </a:r>
          </a:p>
          <a:p>
            <a:pPr algn="just">
              <a:lnSpc>
                <a:spcPct val="150000"/>
              </a:lnSpc>
              <a:buNone/>
            </a:pPr>
            <a:r>
              <a:rPr b="1" lang="en-US" sz="3000">
                <a:solidFill>
                  <a:srgbClr val="FFFFFF"/>
                </a:solidFill>
                <a:cs typeface="Mandali"/>
              </a:rPr>
              <a:t>20:34</a:t>
            </a:r>
            <a:r>
              <a:rPr lang="en-US" sz="3000">
                <a:solidFill>
                  <a:srgbClr val="FFFFFF"/>
                </a:solidFill>
                <a:cs typeface="Mandali"/>
              </a:rPr>
              <a:t> అత్యాగ్రహుడై బల్లయొద్దనుండి లేచి, తన తండ్రి దావీదును అవమానపరచినందున అతని నిమిత్తము దుఃఖాక్రాంతుడై అమావాస్య పోయిన మరునాడు భోజనము చేయకుండెను. </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20:35</a:t>
            </a:r>
            <a:r>
              <a:rPr lang="en-US" sz="3000">
                <a:solidFill>
                  <a:srgbClr val="FFFFFF"/>
                </a:solidFill>
                <a:cs typeface="Mandali"/>
              </a:rPr>
              <a:t> ఉదయమున యోనాతాను దావీదుతో నిర్ణయము చేసికొనిన వేళకు ఒక పనివాని పిలుచుకొని పొలములోనికి పోయెను.</a:t>
            </a:r>
          </a:p>
          <a:p>
            <a:pPr algn="just">
              <a:lnSpc>
                <a:spcPct val="150000"/>
              </a:lnSpc>
              <a:buNone/>
            </a:pPr>
            <a:r>
              <a:rPr b="1" lang="en-US" sz="3000">
                <a:solidFill>
                  <a:srgbClr val="FFFFFF"/>
                </a:solidFill>
                <a:cs typeface="Mandali"/>
              </a:rPr>
              <a:t>20:36</a:t>
            </a:r>
            <a:r>
              <a:rPr lang="en-US" sz="3000">
                <a:solidFill>
                  <a:srgbClr val="FFFFFF"/>
                </a:solidFill>
                <a:cs typeface="Mandali"/>
              </a:rPr>
              <a:t> నీవు పరుగెత్తికొనిపోయి నేను వేయు బాణములను వెదకుమని ఆ పనివానితో అతడు చెప్పగా వాడు పరుగెత్తుచున్నప్పుడు అతడు ఒక బాణము వాని అవతలకు వేసెను.</a:t>
            </a:r>
          </a:p>
          <a:p>
            <a:pPr algn="just">
              <a:lnSpc>
                <a:spcPct val="150000"/>
              </a:lnSpc>
              <a:buNone/>
            </a:pPr>
            <a:r>
              <a:rPr b="1" lang="en-US" sz="3000">
                <a:solidFill>
                  <a:srgbClr val="FFFFFF"/>
                </a:solidFill>
                <a:cs typeface="Mandali"/>
              </a:rPr>
              <a:t>20:37</a:t>
            </a:r>
            <a:r>
              <a:rPr lang="en-US" sz="3000">
                <a:solidFill>
                  <a:srgbClr val="FFFFFF"/>
                </a:solidFill>
                <a:cs typeface="Mandali"/>
              </a:rPr>
              <a:t> అయితే వాడు యోనాతాను వేసిన బాణము ఉన్న చోటునకు వచ్చినప్పుడు యోనాతాను వాని వెనుకనుండి కేక వేసి బాణము నీ అవతలనున్నదని చెప్పి</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20:38</a:t>
            </a:r>
            <a:r>
              <a:rPr lang="en-US" sz="3000">
                <a:solidFill>
                  <a:srgbClr val="FFFFFF"/>
                </a:solidFill>
                <a:cs typeface="Mandali"/>
              </a:rPr>
              <a:t> వాని వెనుకనుండి కేకవేసి నీవు ఆలస్యము చేయక దబ్బున రమ్మనెను; యోనాతాను పనివాడు బాణములను కూర్చుకొని తన యజమానుని యొద్దకు వాటిని తీసికొనివచ్చెను గాని</a:t>
            </a:r>
          </a:p>
          <a:p>
            <a:pPr algn="just">
              <a:lnSpc>
                <a:spcPct val="150000"/>
              </a:lnSpc>
              <a:buNone/>
            </a:pPr>
            <a:r>
              <a:rPr b="1" lang="en-US" sz="3000">
                <a:solidFill>
                  <a:srgbClr val="FFFFFF"/>
                </a:solidFill>
                <a:cs typeface="Mandali"/>
              </a:rPr>
              <a:t>20:39</a:t>
            </a:r>
            <a:r>
              <a:rPr lang="en-US" sz="3000">
                <a:solidFill>
                  <a:srgbClr val="FFFFFF"/>
                </a:solidFill>
                <a:cs typeface="Mandali"/>
              </a:rPr>
              <a:t> సంగతి ఏమియు వానికి తెలియక యుండెను. యోనాతానునకును దావీదునకును మాత్రము ఆ సంగతి తెలిసియుండెను.</a:t>
            </a:r>
          </a:p>
          <a:p>
            <a:pPr algn="just">
              <a:lnSpc>
                <a:spcPct val="150000"/>
              </a:lnSpc>
              <a:buNone/>
            </a:pPr>
            <a:r>
              <a:rPr b="1" lang="en-US" sz="3000">
                <a:solidFill>
                  <a:srgbClr val="FFFFFF"/>
                </a:solidFill>
                <a:cs typeface="Mandali"/>
              </a:rPr>
              <a:t>20:40</a:t>
            </a:r>
            <a:r>
              <a:rPr lang="en-US" sz="3000">
                <a:solidFill>
                  <a:srgbClr val="FFFFFF"/>
                </a:solidFill>
                <a:cs typeface="Mandali"/>
              </a:rPr>
              <a:t> యోనాతాను తన ఆయుధములను వాని చేతికిచ్చి వీటిని పట్టణమునకు తీసికొనిపొమ్మని చెప్పి వాని పంపివేసెను.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20:41</a:t>
            </a:r>
            <a:r>
              <a:rPr lang="en-US" sz="3000">
                <a:solidFill>
                  <a:srgbClr val="FFFFFF"/>
                </a:solidFill>
                <a:cs typeface="Mandali"/>
              </a:rPr>
              <a:t> వాడు వెళ్లిపోయిన వెంటనే దావీదు దక్షిణపు దిక్కునుండి బయటికి వచ్చి మూడు మారులు సాష్టాంగ నమస్కారము చేసిన తరవాత వారు ఒకరినొకరు ముద్దుపెట్టుకొనుచు ఏడ్చుచుండిరి. ఈలాగుండగా దావీదు మరింత బిగ్గరగా ఏడ్చెను.</a:t>
            </a:r>
          </a:p>
          <a:p>
            <a:pPr algn="just">
              <a:lnSpc>
                <a:spcPct val="150000"/>
              </a:lnSpc>
              <a:buNone/>
            </a:pPr>
            <a:r>
              <a:rPr b="1" lang="en-US" sz="3000">
                <a:solidFill>
                  <a:srgbClr val="FFFFFF"/>
                </a:solidFill>
                <a:cs typeface="Mandali"/>
              </a:rPr>
              <a:t>20:42</a:t>
            </a:r>
            <a:r>
              <a:rPr lang="en-US" sz="3000">
                <a:solidFill>
                  <a:srgbClr val="FFFFFF"/>
                </a:solidFill>
                <a:cs typeface="Mandali"/>
              </a:rPr>
              <a:t> అంతట యోనాతాను యెహోవా నీకును నాకును మధ్యను నీ సంతతికిని నా సంతతికిని మధ్యను ఎన్నటెన్నటికి సాక్షిగా నుండునుగాక. మనమిద్దరము యెహోవా నామమునుబట్టి ప్రమాణము చేసికొని యున్నాము గనుక మనస్సులో నెమ్మది గలిగి పొమ్మని దావీదుతో చెప్పగా దావీదు లేచి వెళ్లిపోయెను; యోనాతానును పట్టణమునకు తిరిగివచ్చెను.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1సమూయేలు</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20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20:1</a:t>
            </a:r>
            <a:r>
              <a:rPr lang="en-US" sz="3000">
                <a:solidFill>
                  <a:srgbClr val="FFFFFF"/>
                </a:solidFill>
                <a:cs typeface="Mandali"/>
              </a:rPr>
              <a:t> పిమ్మట దావీదు రామాలోని నాయోతునుండి పారిపోయి యోనాతాను నొద్దకు వచ్చి నేను ఏమి చేసితిని? నేను చేసిన దోషమేమి? నా ప్రాణము తీయ వెదకునట్లు నీ తండ్రి దృష్టికి నేను చేసిన పాపమేమని యడుగగా</a:t>
            </a:r>
          </a:p>
          <a:p>
            <a:pPr algn="just">
              <a:lnSpc>
                <a:spcPct val="150000"/>
              </a:lnSpc>
              <a:buNone/>
            </a:pPr>
            <a:r>
              <a:rPr b="1" lang="en-US" sz="3000">
                <a:solidFill>
                  <a:srgbClr val="FFFFFF"/>
                </a:solidFill>
                <a:cs typeface="Mandali"/>
              </a:rPr>
              <a:t>20:2</a:t>
            </a:r>
            <a:r>
              <a:rPr lang="en-US" sz="3000">
                <a:solidFill>
                  <a:srgbClr val="FFFFFF"/>
                </a:solidFill>
                <a:cs typeface="Mandali"/>
              </a:rPr>
              <a:t> యోనాతాను ఆ మాట నీవెన్నటికిని అనుకొనవద్దు, నీవు చావవు; నాకు తెలియజేయకుండ నా తండ్రి చిన్నకార్యమే గాని పెద్దకార్యమేగాని చేయడు; నా తండ్రి ఇదెందుకు నాకు మరుగుచేయుననగా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20:3</a:t>
            </a:r>
            <a:r>
              <a:rPr lang="en-US" sz="3000">
                <a:solidFill>
                  <a:srgbClr val="FFFFFF"/>
                </a:solidFill>
                <a:cs typeface="Mandali"/>
              </a:rPr>
              <a:t> దావీదు నేను నీ దృష్టికి అనుకూలుడనను సంగతి నీ తండ్రి రూఢిగా తెలిసికొని, యోనాతానునకు చింత కలుగకుండుటకై యిది అతనికి తెలుపననుకొనుచున్నాడు; అయితే యెహోవా జీవముతోడు నీ జీవముతోడు నిజముగా నాకును మరణమునకును అడుగు మాత్రమున్నదని ప్రమాణము చేయగా</a:t>
            </a:r>
          </a:p>
          <a:p>
            <a:pPr algn="just">
              <a:lnSpc>
                <a:spcPct val="150000"/>
              </a:lnSpc>
              <a:buNone/>
            </a:pPr>
            <a:r>
              <a:rPr b="1" lang="en-US" sz="3000">
                <a:solidFill>
                  <a:srgbClr val="FFFFFF"/>
                </a:solidFill>
                <a:cs typeface="Mandali"/>
              </a:rPr>
              <a:t>20:4</a:t>
            </a:r>
            <a:r>
              <a:rPr lang="en-US" sz="3000">
                <a:solidFill>
                  <a:srgbClr val="FFFFFF"/>
                </a:solidFill>
                <a:cs typeface="Mandali"/>
              </a:rPr>
              <a:t> యోనాతాను నీకేమి తోచునో దానినే నేను నీయెడల జరుపుదుననెను.</a:t>
            </a:r>
          </a:p>
          <a:p>
            <a:pPr algn="just">
              <a:lnSpc>
                <a:spcPct val="150000"/>
              </a:lnSpc>
              <a:buNone/>
            </a:pPr>
            <a:r>
              <a:rPr b="1" lang="en-US" sz="3000">
                <a:solidFill>
                  <a:srgbClr val="FFFFFF"/>
                </a:solidFill>
                <a:cs typeface="Mandali"/>
              </a:rPr>
              <a:t>20:5</a:t>
            </a:r>
            <a:r>
              <a:rPr lang="en-US" sz="3000">
                <a:solidFill>
                  <a:srgbClr val="FFFFFF"/>
                </a:solidFill>
                <a:cs typeface="Mandali"/>
              </a:rPr>
              <a:t> అందుకు దావీదు రేపటిదినము అమావాస్య; అప్పుడు నేను తప్పక రాజుతోకూడ కూర్చుండి భోజనము చేయవలెను; అయితే ఎల్లుండి సాయంత్రమువరకు చేనిలో దాగుటకు నాకు సెలవిమ్ము.</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20:6</a:t>
            </a:r>
            <a:r>
              <a:rPr lang="en-US" sz="3000">
                <a:solidFill>
                  <a:srgbClr val="FFFFFF"/>
                </a:solidFill>
                <a:cs typeface="Mandali"/>
              </a:rPr>
              <a:t> ఇంతలో నీ తండ్రి నేను లేకపోవుట కనుగొనగా నీవు ఈ మాట చెప్పవలెను. దావీదు ఇంటివారికి ఏటేట బలి చెల్లించు మర్యాద కద్దు. కాబట్టి అతడు బేత్లెహేమను తన పట్టణమునకు పోవలెనని నన్ను బ్రతిమాలి నాయొద్ద సెలవుపుచ్చుకొనెను.</a:t>
            </a:r>
          </a:p>
          <a:p>
            <a:pPr algn="just">
              <a:lnSpc>
                <a:spcPct val="150000"/>
              </a:lnSpc>
              <a:buNone/>
            </a:pPr>
            <a:r>
              <a:rPr b="1" lang="en-US" sz="3000">
                <a:solidFill>
                  <a:srgbClr val="FFFFFF"/>
                </a:solidFill>
                <a:cs typeface="Mandali"/>
              </a:rPr>
              <a:t>20:7</a:t>
            </a:r>
            <a:r>
              <a:rPr lang="en-US" sz="3000">
                <a:solidFill>
                  <a:srgbClr val="FFFFFF"/>
                </a:solidFill>
                <a:cs typeface="Mandali"/>
              </a:rPr>
              <a:t> అతడు మంచిదని సెలవిచ్చినయెడల నీ దాసుడనైన నాకు క్షేమమే కలుగును; అతడు బహుగా కోపించినయెడల అతడు నాకు కీడుచేయ తాత్పర్యము గలవాడైయున్నాడని నీవు తెలిసికొని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20:8</a:t>
            </a:r>
            <a:r>
              <a:rPr lang="en-US" sz="3000">
                <a:solidFill>
                  <a:srgbClr val="FFFFFF"/>
                </a:solidFill>
                <a:cs typeface="Mandali"/>
              </a:rPr>
              <a:t> నీ దాసుడనైన నాకు ఒక ఉపకారము చేయవలెను; ఏమనగా యెహోవా పేరట నీతో నిబంధన చేయుటకై నీవు నీ దాసుడనైన నన్ను రప్పించితివి; నాయందు దోషమేమైన ఉండినయెడల నీ తండ్రియొద్దకు నన్నెందుకు తోడుకొనిపోదువు? నీవే నన్ను చంపుమని యోనాతానునొద్ద మనవి చేయగా</a:t>
            </a:r>
          </a:p>
          <a:p>
            <a:pPr algn="just">
              <a:lnSpc>
                <a:spcPct val="150000"/>
              </a:lnSpc>
              <a:buNone/>
            </a:pPr>
            <a:r>
              <a:rPr b="1" lang="en-US" sz="3000">
                <a:solidFill>
                  <a:srgbClr val="FFFFFF"/>
                </a:solidFill>
                <a:cs typeface="Mandali"/>
              </a:rPr>
              <a:t>20:9</a:t>
            </a:r>
            <a:r>
              <a:rPr lang="en-US" sz="3000">
                <a:solidFill>
                  <a:srgbClr val="FFFFFF"/>
                </a:solidFill>
                <a:cs typeface="Mandali"/>
              </a:rPr>
              <a:t> యోనాతాను ఆ మాట ఎన్నటికిని అనరాదు; నా తండ్రి నీకు కీడుచేయ నుద్దేశము గలిగియున్నాడని నాకు నిశ్చయమైతే నీతో తెలియజెప్పుదును గదా అని అనగా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20:10</a:t>
            </a:r>
            <a:r>
              <a:rPr lang="en-US" sz="3000">
                <a:solidFill>
                  <a:srgbClr val="FFFFFF"/>
                </a:solidFill>
                <a:cs typeface="Mandali"/>
              </a:rPr>
              <a:t> దావీదు నీ తండ్రి నన్నుగూర్చి నీతో కఠినముగా మాటలాడినయెడల దాని నాకు తెలియజేయువారెవరని యోనాతాను నడిగెను.</a:t>
            </a:r>
          </a:p>
          <a:p>
            <a:pPr algn="just">
              <a:lnSpc>
                <a:spcPct val="150000"/>
              </a:lnSpc>
              <a:buNone/>
            </a:pPr>
            <a:r>
              <a:rPr b="1" lang="en-US" sz="3000">
                <a:solidFill>
                  <a:srgbClr val="FFFFFF"/>
                </a:solidFill>
                <a:cs typeface="Mandali"/>
              </a:rPr>
              <a:t>20:11</a:t>
            </a:r>
            <a:r>
              <a:rPr lang="en-US" sz="3000">
                <a:solidFill>
                  <a:srgbClr val="FFFFFF"/>
                </a:solidFill>
                <a:cs typeface="Mandali"/>
              </a:rPr>
              <a:t> అందుకు యోనాతాను పొలములోనికి వెళ్లుదము రమ్మనగా, ఇద్దరును పొలములోనికి పోయిరి.</a:t>
            </a:r>
          </a:p>
          <a:p>
            <a:pPr algn="just">
              <a:lnSpc>
                <a:spcPct val="150000"/>
              </a:lnSpc>
              <a:buNone/>
            </a:pPr>
            <a:r>
              <a:rPr b="1" lang="en-US" sz="3000">
                <a:solidFill>
                  <a:srgbClr val="FFFFFF"/>
                </a:solidFill>
                <a:cs typeface="Mandali"/>
              </a:rPr>
              <a:t>20:12</a:t>
            </a:r>
            <a:r>
              <a:rPr lang="en-US" sz="3000">
                <a:solidFill>
                  <a:srgbClr val="FFFFFF"/>
                </a:solidFill>
                <a:cs typeface="Mandali"/>
              </a:rPr>
              <a:t> అప్పుడు యోనాతాను ఇశ్రాయేలీయులకు దేవుడైన యెహోవా సాక్షి; రేపైనను ఎల్లుండియైనను ఈ వేళప్పుడు నా తండ్రిని శోధింతును; అప్పుడు దావీదునకు క్షేమమవునని నేను తెలిసికొనినయెడల నేను ఆ వర్తమానము నీకు పంపకపోవుదునా?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20:13</a:t>
            </a:r>
            <a:r>
              <a:rPr lang="en-US" sz="3000">
                <a:solidFill>
                  <a:srgbClr val="FFFFFF"/>
                </a:solidFill>
                <a:cs typeface="Mandali"/>
              </a:rPr>
              <a:t> అయితే నా తండ్రి నీకు కీడుచేయ నుద్దేశించుచున్నాడని నేను తెలిసికొనినయెడల దాని నీకు తెలియజేసి నీవు క్షేమముగా వెళ్లునట్లు నిన్ను పంపివేయనియెడల యెహోవా నాకు గొప్ప అపాయము కలుగజేయు గాక. యెహోవా నా తండ్రికి తోడుగా ఉండినట్లు నీకును తోడుగా ఉండును గాక.</a:t>
            </a:r>
          </a:p>
          <a:p>
            <a:pPr algn="just">
              <a:lnSpc>
                <a:spcPct val="150000"/>
              </a:lnSpc>
              <a:buNone/>
            </a:pPr>
            <a:r>
              <a:rPr b="1" lang="en-US" sz="3000">
                <a:solidFill>
                  <a:srgbClr val="FFFFFF"/>
                </a:solidFill>
                <a:cs typeface="Mandali"/>
              </a:rPr>
              <a:t>20:14</a:t>
            </a:r>
            <a:r>
              <a:rPr lang="en-US" sz="3000">
                <a:solidFill>
                  <a:srgbClr val="FFFFFF"/>
                </a:solidFill>
                <a:cs typeface="Mandali"/>
              </a:rPr>
              <a:t> అయితే నేను బ్రదికియుండినయెడల నేను చావకుండ యెహోవా దయచూపునట్లుగా నీవు నాకు దయచూపక పోయినయెడల నేమి, </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20:15</a:t>
            </a:r>
            <a:r>
              <a:rPr lang="en-US" sz="3000">
                <a:solidFill>
                  <a:srgbClr val="FFFFFF"/>
                </a:solidFill>
                <a:cs typeface="Mandali"/>
              </a:rPr>
              <a:t> నేను చనిపోయినయెడల యెహోవా దావీదు శత్రువులను ఒకడైన భూమిమీద నిలువకుండ నిర్మూలము చేసిన తరువాత నీవు నా సంతతివారికి దయచూపక పోయినయెడల నేమి యెహోవా నిన్ను విసర్జించును గాక.</a:t>
            </a:r>
          </a:p>
          <a:p>
            <a:pPr algn="just">
              <a:lnSpc>
                <a:spcPct val="150000"/>
              </a:lnSpc>
              <a:buNone/>
            </a:pPr>
            <a:r>
              <a:rPr b="1" lang="en-US" sz="3000">
                <a:solidFill>
                  <a:srgbClr val="FFFFFF"/>
                </a:solidFill>
                <a:cs typeface="Mandali"/>
              </a:rPr>
              <a:t>20:16</a:t>
            </a:r>
            <a:r>
              <a:rPr lang="en-US" sz="3000">
                <a:solidFill>
                  <a:srgbClr val="FFFFFF"/>
                </a:solidFill>
                <a:cs typeface="Mandali"/>
              </a:rPr>
              <a:t> ఈలాగున యెహోవా దావీదుయొక్క శత్రువులచేత దాని విచారించునట్లుగా యోనాతాను దావీదు సంతతివారిని బట్టి నిబంధన చేసెను.</a:t>
            </a:r>
          </a:p>
          <a:p>
            <a:pPr algn="just">
              <a:lnSpc>
                <a:spcPct val="150000"/>
              </a:lnSpc>
              <a:buNone/>
            </a:pPr>
            <a:r>
              <a:rPr b="1" lang="en-US" sz="3000">
                <a:solidFill>
                  <a:srgbClr val="FFFFFF"/>
                </a:solidFill>
                <a:cs typeface="Mandali"/>
              </a:rPr>
              <a:t>20:17</a:t>
            </a:r>
            <a:r>
              <a:rPr lang="en-US" sz="3000">
                <a:solidFill>
                  <a:srgbClr val="FFFFFF"/>
                </a:solidFill>
                <a:cs typeface="Mandali"/>
              </a:rPr>
              <a:t> యోనాతాను దావీదును తన ప్రాణస్నేహితునిగా ప్రేమించెను గనుక ఆ ప్రేమనుబట్టి దావీదుచేత మరల ప్రమాణము చేయించెను.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20:18</a:t>
            </a:r>
            <a:r>
              <a:rPr lang="en-US" sz="3000">
                <a:solidFill>
                  <a:srgbClr val="FFFFFF"/>
                </a:solidFill>
                <a:cs typeface="Mandali"/>
              </a:rPr>
              <a:t> మరియు యోనాతాను దావీదుతో ఇట్లనెను రేపటిదినము అమావాస్య; నీ స్థలము ఖాళిగా కనబడును గదా;</a:t>
            </a:r>
          </a:p>
          <a:p>
            <a:pPr algn="just">
              <a:lnSpc>
                <a:spcPct val="150000"/>
              </a:lnSpc>
              <a:buNone/>
            </a:pPr>
            <a:r>
              <a:rPr b="1" lang="en-US" sz="3000">
                <a:solidFill>
                  <a:srgbClr val="FFFFFF"/>
                </a:solidFill>
                <a:cs typeface="Mandali"/>
              </a:rPr>
              <a:t>20:19</a:t>
            </a:r>
            <a:r>
              <a:rPr lang="en-US" sz="3000">
                <a:solidFill>
                  <a:srgbClr val="FFFFFF"/>
                </a:solidFill>
                <a:cs typeface="Mandali"/>
              </a:rPr>
              <a:t> నీవు మూడు దినములు ఆగి, యీ పని జరుగుచుండగా నీవు దాగియున్న స్థలమునకు త్వరగా వెళ్లి ఏసెలు అనుబండ దగ్గర నుండుము</a:t>
            </a:r>
          </a:p>
          <a:p>
            <a:pPr algn="just">
              <a:lnSpc>
                <a:spcPct val="150000"/>
              </a:lnSpc>
              <a:buNone/>
            </a:pPr>
            <a:r>
              <a:rPr b="1" lang="en-US" sz="3000">
                <a:solidFill>
                  <a:srgbClr val="FFFFFF"/>
                </a:solidFill>
                <a:cs typeface="Mandali"/>
              </a:rPr>
              <a:t>20:20</a:t>
            </a:r>
            <a:r>
              <a:rPr lang="en-US" sz="3000">
                <a:solidFill>
                  <a:srgbClr val="FFFFFF"/>
                </a:solidFill>
                <a:cs typeface="Mandali"/>
              </a:rPr>
              <a:t> గురి చూచి ప్రయోగించినట్టు నేను మూడు బాణములను దాని ప్రక్కకు కొట్టి</a:t>
            </a:r>
          </a:p>
          <a:p>
            <a:pPr algn="just">
              <a:lnSpc>
                <a:spcPct val="150000"/>
              </a:lnSpc>
              <a:buNone/>
            </a:pPr>
            <a:r>
              <a:rPr b="1" lang="en-US" sz="3000">
                <a:solidFill>
                  <a:srgbClr val="FFFFFF"/>
                </a:solidFill>
                <a:cs typeface="Mandali"/>
              </a:rPr>
              <a:t>20:21</a:t>
            </a:r>
            <a:r>
              <a:rPr lang="en-US" sz="3000">
                <a:solidFill>
                  <a:srgbClr val="FFFFFF"/>
                </a:solidFill>
                <a:cs typeface="Mandali"/>
              </a:rPr>
              <a:t> నీవు వెళ్లి బాణములను వెదకుమని ఒక పనివానితో చెప్పుదును బాణములు నీకు ఈ తట్టున నున్నవి, పట్టుకొనిరమ్మని నేను వానితో చెప్పినయెడల నీవు బయటికి రావచ్చును; యెహోవా జీవముతోడు నీకు ఏ అపాయమును రాక క్షేమమే కలుగును.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900</Words>
  <Application>Microsoft Office PowerPoint</Application>
  <PresentationFormat>Widescreen</PresentationFormat>
  <Paragraphs>60</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1 సమూయేలు</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lpstr>అధ్యాయము 20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cp:lastModifiedBy>www.teluguBIBLEstudy.com</cp:lastModifiedBy>
  <dcterms:modified xsi:type="dcterms:W3CDTF">2021-02-10T04:55:27Z</dcterms:modified>
  <cp:revision>2</cp:revision>
  <dc:title>1 సమూయేలు</dc:title>
</cp:coreProperties>
</file>